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7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2AF9437B-2EE2-4979-AC18-B991236661FB}"/>
    <pc:docChg chg="undo custSel addSld delSld modSld sldOrd">
      <pc:chgData name="Shailee Upadhayay" userId="556280587117f9d7" providerId="LiveId" clId="{2AF9437B-2EE2-4979-AC18-B991236661FB}" dt="2023-02-15T06:09:11.412" v="263" actId="21"/>
      <pc:docMkLst>
        <pc:docMk/>
      </pc:docMkLst>
      <pc:sldChg chg="addSp modSp mod ord">
        <pc:chgData name="Shailee Upadhayay" userId="556280587117f9d7" providerId="LiveId" clId="{2AF9437B-2EE2-4979-AC18-B991236661FB}" dt="2023-02-13T16:32:37.571" v="261" actId="1076"/>
        <pc:sldMkLst>
          <pc:docMk/>
          <pc:sldMk cId="3813374838" sldId="256"/>
        </pc:sldMkLst>
        <pc:spChg chg="mod">
          <ac:chgData name="Shailee Upadhayay" userId="556280587117f9d7" providerId="LiveId" clId="{2AF9437B-2EE2-4979-AC18-B991236661FB}" dt="2023-02-13T16:18:55.309" v="205"/>
          <ac:spMkLst>
            <pc:docMk/>
            <pc:sldMk cId="3813374838" sldId="256"/>
            <ac:spMk id="2" creationId="{B37ADB1D-639A-3994-CD65-C5B8DE066FCD}"/>
          </ac:spMkLst>
        </pc:spChg>
        <pc:spChg chg="mod">
          <ac:chgData name="Shailee Upadhayay" userId="556280587117f9d7" providerId="LiveId" clId="{2AF9437B-2EE2-4979-AC18-B991236661FB}" dt="2023-02-13T16:18:55.309" v="205"/>
          <ac:spMkLst>
            <pc:docMk/>
            <pc:sldMk cId="3813374838" sldId="256"/>
            <ac:spMk id="3" creationId="{7130D341-0DBC-AF6F-4016-7ABF7868B32C}"/>
          </ac:spMkLst>
        </pc:spChg>
        <pc:picChg chg="add mod">
          <ac:chgData name="Shailee Upadhayay" userId="556280587117f9d7" providerId="LiveId" clId="{2AF9437B-2EE2-4979-AC18-B991236661FB}" dt="2023-02-13T16:32:37.571" v="261" actId="1076"/>
          <ac:picMkLst>
            <pc:docMk/>
            <pc:sldMk cId="3813374838" sldId="256"/>
            <ac:picMk id="3074" creationId="{F35B69B3-9EAD-435D-BBAA-4CD18594E335}"/>
          </ac:picMkLst>
        </pc:picChg>
      </pc:sldChg>
      <pc:sldChg chg="modSp mod">
        <pc:chgData name="Shailee Upadhayay" userId="556280587117f9d7" providerId="LiveId" clId="{2AF9437B-2EE2-4979-AC18-B991236661FB}" dt="2023-02-13T16:19:12.824" v="207" actId="27636"/>
        <pc:sldMkLst>
          <pc:docMk/>
          <pc:sldMk cId="4083375761" sldId="257"/>
        </pc:sldMkLst>
        <pc:spChg chg="mod">
          <ac:chgData name="Shailee Upadhayay" userId="556280587117f9d7" providerId="LiveId" clId="{2AF9437B-2EE2-4979-AC18-B991236661FB}" dt="2023-02-13T16:19:12.824" v="207" actId="27636"/>
          <ac:spMkLst>
            <pc:docMk/>
            <pc:sldMk cId="4083375761" sldId="257"/>
            <ac:spMk id="2" creationId="{B2BBD645-DF3F-11D5-3D28-F7FD6774C197}"/>
          </ac:spMkLst>
        </pc:spChg>
        <pc:spChg chg="mod">
          <ac:chgData name="Shailee Upadhayay" userId="556280587117f9d7" providerId="LiveId" clId="{2AF9437B-2EE2-4979-AC18-B991236661FB}" dt="2023-02-13T16:18:55.309" v="205"/>
          <ac:spMkLst>
            <pc:docMk/>
            <pc:sldMk cId="4083375761" sldId="257"/>
            <ac:spMk id="3" creationId="{EF50281D-28B4-B754-4721-8753576DCD8F}"/>
          </ac:spMkLst>
        </pc:spChg>
      </pc:sldChg>
      <pc:sldChg chg="modSp">
        <pc:chgData name="Shailee Upadhayay" userId="556280587117f9d7" providerId="LiveId" clId="{2AF9437B-2EE2-4979-AC18-B991236661FB}" dt="2023-02-13T16:18:55.309" v="205"/>
        <pc:sldMkLst>
          <pc:docMk/>
          <pc:sldMk cId="2167006360" sldId="258"/>
        </pc:sldMkLst>
        <pc:spChg chg="mod">
          <ac:chgData name="Shailee Upadhayay" userId="556280587117f9d7" providerId="LiveId" clId="{2AF9437B-2EE2-4979-AC18-B991236661FB}" dt="2023-02-13T16:18:55.309" v="205"/>
          <ac:spMkLst>
            <pc:docMk/>
            <pc:sldMk cId="2167006360" sldId="258"/>
            <ac:spMk id="2" creationId="{A56A69A7-AEE1-1877-3F4C-368CC80F06F0}"/>
          </ac:spMkLst>
        </pc:spChg>
      </pc:sldChg>
      <pc:sldChg chg="modSp">
        <pc:chgData name="Shailee Upadhayay" userId="556280587117f9d7" providerId="LiveId" clId="{2AF9437B-2EE2-4979-AC18-B991236661FB}" dt="2023-02-13T16:18:55.309" v="205"/>
        <pc:sldMkLst>
          <pc:docMk/>
          <pc:sldMk cId="2394079913" sldId="259"/>
        </pc:sldMkLst>
        <pc:spChg chg="mod">
          <ac:chgData name="Shailee Upadhayay" userId="556280587117f9d7" providerId="LiveId" clId="{2AF9437B-2EE2-4979-AC18-B991236661FB}" dt="2023-02-13T16:18:55.309" v="205"/>
          <ac:spMkLst>
            <pc:docMk/>
            <pc:sldMk cId="2394079913" sldId="259"/>
            <ac:spMk id="2" creationId="{5212C435-58C9-E8E1-1ECC-67928699358A}"/>
          </ac:spMkLst>
        </pc:spChg>
        <pc:spChg chg="mod">
          <ac:chgData name="Shailee Upadhayay" userId="556280587117f9d7" providerId="LiveId" clId="{2AF9437B-2EE2-4979-AC18-B991236661FB}" dt="2023-02-13T16:18:55.309" v="205"/>
          <ac:spMkLst>
            <pc:docMk/>
            <pc:sldMk cId="2394079913" sldId="259"/>
            <ac:spMk id="3" creationId="{C709A0EA-F2F2-E084-742A-4E8F726275D2}"/>
          </ac:spMkLst>
        </pc:spChg>
      </pc:sldChg>
      <pc:sldChg chg="modSp mod">
        <pc:chgData name="Shailee Upadhayay" userId="556280587117f9d7" providerId="LiveId" clId="{2AF9437B-2EE2-4979-AC18-B991236661FB}" dt="2023-02-13T16:18:55.309" v="205"/>
        <pc:sldMkLst>
          <pc:docMk/>
          <pc:sldMk cId="3268085583" sldId="260"/>
        </pc:sldMkLst>
        <pc:spChg chg="mod">
          <ac:chgData name="Shailee Upadhayay" userId="556280587117f9d7" providerId="LiveId" clId="{2AF9437B-2EE2-4979-AC18-B991236661FB}" dt="2023-02-13T16:18:55.309" v="205"/>
          <ac:spMkLst>
            <pc:docMk/>
            <pc:sldMk cId="3268085583" sldId="260"/>
            <ac:spMk id="2" creationId="{E56DAF45-8763-DC27-B371-6740F3023208}"/>
          </ac:spMkLst>
        </pc:spChg>
        <pc:spChg chg="mod">
          <ac:chgData name="Shailee Upadhayay" userId="556280587117f9d7" providerId="LiveId" clId="{2AF9437B-2EE2-4979-AC18-B991236661FB}" dt="2023-02-13T16:18:55.309" v="205"/>
          <ac:spMkLst>
            <pc:docMk/>
            <pc:sldMk cId="3268085583" sldId="260"/>
            <ac:spMk id="3" creationId="{066ACB48-E0B8-0FDB-10CB-F7E7D06DF5B9}"/>
          </ac:spMkLst>
        </pc:spChg>
      </pc:sldChg>
      <pc:sldChg chg="addSp delSp modSp mod">
        <pc:chgData name="Shailee Upadhayay" userId="556280587117f9d7" providerId="LiveId" clId="{2AF9437B-2EE2-4979-AC18-B991236661FB}" dt="2023-02-13T16:18:55.309" v="205"/>
        <pc:sldMkLst>
          <pc:docMk/>
          <pc:sldMk cId="2499713727" sldId="261"/>
        </pc:sldMkLst>
        <pc:spChg chg="mod">
          <ac:chgData name="Shailee Upadhayay" userId="556280587117f9d7" providerId="LiveId" clId="{2AF9437B-2EE2-4979-AC18-B991236661FB}" dt="2023-02-13T16:18:55.309" v="205"/>
          <ac:spMkLst>
            <pc:docMk/>
            <pc:sldMk cId="2499713727" sldId="261"/>
            <ac:spMk id="2" creationId="{D4342319-A7E3-EE5E-C7E5-14CCB966C6E2}"/>
          </ac:spMkLst>
        </pc:spChg>
        <pc:spChg chg="mod">
          <ac:chgData name="Shailee Upadhayay" userId="556280587117f9d7" providerId="LiveId" clId="{2AF9437B-2EE2-4979-AC18-B991236661FB}" dt="2023-02-13T16:05:23.919" v="128" actId="20577"/>
          <ac:spMkLst>
            <pc:docMk/>
            <pc:sldMk cId="2499713727" sldId="261"/>
            <ac:spMk id="3" creationId="{8CB46190-4240-E46B-96FC-078FE9126DF8}"/>
          </ac:spMkLst>
        </pc:spChg>
        <pc:spChg chg="add del mod">
          <ac:chgData name="Shailee Upadhayay" userId="556280587117f9d7" providerId="LiveId" clId="{2AF9437B-2EE2-4979-AC18-B991236661FB}" dt="2023-02-13T15:37:57.386" v="5"/>
          <ac:spMkLst>
            <pc:docMk/>
            <pc:sldMk cId="2499713727" sldId="261"/>
            <ac:spMk id="4" creationId="{59CF95F9-A3D3-BA97-A8F8-F3BCF514A5FF}"/>
          </ac:spMkLst>
        </pc:spChg>
        <pc:picChg chg="add del mod">
          <ac:chgData name="Shailee Upadhayay" userId="556280587117f9d7" providerId="LiveId" clId="{2AF9437B-2EE2-4979-AC18-B991236661FB}" dt="2023-02-13T15:37:57.386" v="5"/>
          <ac:picMkLst>
            <pc:docMk/>
            <pc:sldMk cId="2499713727" sldId="261"/>
            <ac:picMk id="1026" creationId="{7190A071-9503-49EB-B15F-15B6CD690520}"/>
          </ac:picMkLst>
        </pc:picChg>
        <pc:picChg chg="add del mod">
          <ac:chgData name="Shailee Upadhayay" userId="556280587117f9d7" providerId="LiveId" clId="{2AF9437B-2EE2-4979-AC18-B991236661FB}" dt="2023-02-13T15:37:57.386" v="5"/>
          <ac:picMkLst>
            <pc:docMk/>
            <pc:sldMk cId="2499713727" sldId="261"/>
            <ac:picMk id="1027" creationId="{03084153-6B86-2271-4EDB-460CE9762602}"/>
          </ac:picMkLst>
        </pc:picChg>
      </pc:sldChg>
      <pc:sldChg chg="addSp delSp modSp new mod">
        <pc:chgData name="Shailee Upadhayay" userId="556280587117f9d7" providerId="LiveId" clId="{2AF9437B-2EE2-4979-AC18-B991236661FB}" dt="2023-02-13T16:18:55.309" v="205"/>
        <pc:sldMkLst>
          <pc:docMk/>
          <pc:sldMk cId="1510833643" sldId="262"/>
        </pc:sldMkLst>
        <pc:spChg chg="mod">
          <ac:chgData name="Shailee Upadhayay" userId="556280587117f9d7" providerId="LiveId" clId="{2AF9437B-2EE2-4979-AC18-B991236661FB}" dt="2023-02-13T16:18:55.309" v="205"/>
          <ac:spMkLst>
            <pc:docMk/>
            <pc:sldMk cId="1510833643" sldId="262"/>
            <ac:spMk id="2" creationId="{84770EA9-AB3C-1F1A-576B-6EAA4DD65726}"/>
          </ac:spMkLst>
        </pc:spChg>
        <pc:spChg chg="mod">
          <ac:chgData name="Shailee Upadhayay" userId="556280587117f9d7" providerId="LiveId" clId="{2AF9437B-2EE2-4979-AC18-B991236661FB}" dt="2023-02-13T16:18:55.309" v="205"/>
          <ac:spMkLst>
            <pc:docMk/>
            <pc:sldMk cId="1510833643" sldId="262"/>
            <ac:spMk id="3" creationId="{1249DD2D-9CCF-F9BC-0A6C-12AEFF9D6140}"/>
          </ac:spMkLst>
        </pc:spChg>
        <pc:spChg chg="add del mod">
          <ac:chgData name="Shailee Upadhayay" userId="556280587117f9d7" providerId="LiveId" clId="{2AF9437B-2EE2-4979-AC18-B991236661FB}" dt="2023-02-13T15:38:38.951" v="12"/>
          <ac:spMkLst>
            <pc:docMk/>
            <pc:sldMk cId="1510833643" sldId="262"/>
            <ac:spMk id="4" creationId="{6D1B7072-4439-8231-F6DD-1C7099E5B415}"/>
          </ac:spMkLst>
        </pc:spChg>
        <pc:spChg chg="add del">
          <ac:chgData name="Shailee Upadhayay" userId="556280587117f9d7" providerId="LiveId" clId="{2AF9437B-2EE2-4979-AC18-B991236661FB}" dt="2023-02-13T15:50:31.028" v="30" actId="22"/>
          <ac:spMkLst>
            <pc:docMk/>
            <pc:sldMk cId="1510833643" sldId="262"/>
            <ac:spMk id="6" creationId="{3823BF62-98C4-E12D-2F6E-7ACD9479F202}"/>
          </ac:spMkLst>
        </pc:spChg>
        <pc:picChg chg="add del mod">
          <ac:chgData name="Shailee Upadhayay" userId="556280587117f9d7" providerId="LiveId" clId="{2AF9437B-2EE2-4979-AC18-B991236661FB}" dt="2023-02-13T15:38:38.951" v="12"/>
          <ac:picMkLst>
            <pc:docMk/>
            <pc:sldMk cId="1510833643" sldId="262"/>
            <ac:picMk id="2049" creationId="{49551B1B-7310-91A2-7224-A1A722434B42}"/>
          </ac:picMkLst>
        </pc:picChg>
        <pc:picChg chg="add del mod">
          <ac:chgData name="Shailee Upadhayay" userId="556280587117f9d7" providerId="LiveId" clId="{2AF9437B-2EE2-4979-AC18-B991236661FB}" dt="2023-02-13T15:38:38.951" v="12"/>
          <ac:picMkLst>
            <pc:docMk/>
            <pc:sldMk cId="1510833643" sldId="262"/>
            <ac:picMk id="2050" creationId="{029D7D2C-85EC-8FC4-3E87-FA6E3E4C50DF}"/>
          </ac:picMkLst>
        </pc:picChg>
      </pc:sldChg>
      <pc:sldChg chg="modSp new mod">
        <pc:chgData name="Shailee Upadhayay" userId="556280587117f9d7" providerId="LiveId" clId="{2AF9437B-2EE2-4979-AC18-B991236661FB}" dt="2023-02-15T06:09:11.412" v="263" actId="21"/>
        <pc:sldMkLst>
          <pc:docMk/>
          <pc:sldMk cId="1295054877" sldId="263"/>
        </pc:sldMkLst>
        <pc:spChg chg="mod">
          <ac:chgData name="Shailee Upadhayay" userId="556280587117f9d7" providerId="LiveId" clId="{2AF9437B-2EE2-4979-AC18-B991236661FB}" dt="2023-02-13T16:17:44.116" v="201" actId="27636"/>
          <ac:spMkLst>
            <pc:docMk/>
            <pc:sldMk cId="1295054877" sldId="263"/>
            <ac:spMk id="2" creationId="{3A749ADF-28DD-C579-6BAD-530F58773615}"/>
          </ac:spMkLst>
        </pc:spChg>
        <pc:spChg chg="mod">
          <ac:chgData name="Shailee Upadhayay" userId="556280587117f9d7" providerId="LiveId" clId="{2AF9437B-2EE2-4979-AC18-B991236661FB}" dt="2023-02-15T06:09:11.412" v="263" actId="21"/>
          <ac:spMkLst>
            <pc:docMk/>
            <pc:sldMk cId="1295054877" sldId="263"/>
            <ac:spMk id="3" creationId="{2D9538D1-99FC-721A-3ACA-C2E3009646FA}"/>
          </ac:spMkLst>
        </pc:spChg>
      </pc:sldChg>
      <pc:sldChg chg="modSp new mod">
        <pc:chgData name="Shailee Upadhayay" userId="556280587117f9d7" providerId="LiveId" clId="{2AF9437B-2EE2-4979-AC18-B991236661FB}" dt="2023-02-13T16:19:45.747" v="209" actId="255"/>
        <pc:sldMkLst>
          <pc:docMk/>
          <pc:sldMk cId="1324132622" sldId="264"/>
        </pc:sldMkLst>
        <pc:spChg chg="mod">
          <ac:chgData name="Shailee Upadhayay" userId="556280587117f9d7" providerId="LiveId" clId="{2AF9437B-2EE2-4979-AC18-B991236661FB}" dt="2023-02-13T16:19:45.747" v="209" actId="255"/>
          <ac:spMkLst>
            <pc:docMk/>
            <pc:sldMk cId="1324132622" sldId="264"/>
            <ac:spMk id="2" creationId="{8EC32FD0-9369-57E8-4890-30E4341C65BA}"/>
          </ac:spMkLst>
        </pc:spChg>
        <pc:spChg chg="mod">
          <ac:chgData name="Shailee Upadhayay" userId="556280587117f9d7" providerId="LiveId" clId="{2AF9437B-2EE2-4979-AC18-B991236661FB}" dt="2023-02-13T16:18:55.309" v="205"/>
          <ac:spMkLst>
            <pc:docMk/>
            <pc:sldMk cId="1324132622" sldId="264"/>
            <ac:spMk id="3" creationId="{5E11479D-74B0-9859-BF7D-237EDC196052}"/>
          </ac:spMkLst>
        </pc:spChg>
      </pc:sldChg>
      <pc:sldChg chg="addSp delSp modSp new mod">
        <pc:chgData name="Shailee Upadhayay" userId="556280587117f9d7" providerId="LiveId" clId="{2AF9437B-2EE2-4979-AC18-B991236661FB}" dt="2023-02-13T16:18:55.309" v="205"/>
        <pc:sldMkLst>
          <pc:docMk/>
          <pc:sldMk cId="2597951179" sldId="265"/>
        </pc:sldMkLst>
        <pc:spChg chg="mod">
          <ac:chgData name="Shailee Upadhayay" userId="556280587117f9d7" providerId="LiveId" clId="{2AF9437B-2EE2-4979-AC18-B991236661FB}" dt="2023-02-13T16:18:55.309" v="205"/>
          <ac:spMkLst>
            <pc:docMk/>
            <pc:sldMk cId="2597951179" sldId="265"/>
            <ac:spMk id="2" creationId="{BCB32797-A62A-43F9-82FA-7CFFD0460FCA}"/>
          </ac:spMkLst>
        </pc:spChg>
        <pc:spChg chg="mod">
          <ac:chgData name="Shailee Upadhayay" userId="556280587117f9d7" providerId="LiveId" clId="{2AF9437B-2EE2-4979-AC18-B991236661FB}" dt="2023-02-13T16:18:55.309" v="205"/>
          <ac:spMkLst>
            <pc:docMk/>
            <pc:sldMk cId="2597951179" sldId="265"/>
            <ac:spMk id="3" creationId="{EFBF9775-32EE-9488-8FFE-90CC9C242425}"/>
          </ac:spMkLst>
        </pc:spChg>
        <pc:spChg chg="add del">
          <ac:chgData name="Shailee Upadhayay" userId="556280587117f9d7" providerId="LiveId" clId="{2AF9437B-2EE2-4979-AC18-B991236661FB}" dt="2023-02-13T16:04:17.700" v="125" actId="22"/>
          <ac:spMkLst>
            <pc:docMk/>
            <pc:sldMk cId="2597951179" sldId="265"/>
            <ac:spMk id="5" creationId="{58264C45-8A73-B28A-E5BD-3EA4F2CC4FDD}"/>
          </ac:spMkLst>
        </pc:spChg>
      </pc:sldChg>
      <pc:sldChg chg="modSp new mod">
        <pc:chgData name="Shailee Upadhayay" userId="556280587117f9d7" providerId="LiveId" clId="{2AF9437B-2EE2-4979-AC18-B991236661FB}" dt="2023-02-13T16:20:09.593" v="211" actId="14100"/>
        <pc:sldMkLst>
          <pc:docMk/>
          <pc:sldMk cId="2713192230" sldId="266"/>
        </pc:sldMkLst>
        <pc:spChg chg="mod">
          <ac:chgData name="Shailee Upadhayay" userId="556280587117f9d7" providerId="LiveId" clId="{2AF9437B-2EE2-4979-AC18-B991236661FB}" dt="2023-02-13T16:18:55.309" v="205"/>
          <ac:spMkLst>
            <pc:docMk/>
            <pc:sldMk cId="2713192230" sldId="266"/>
            <ac:spMk id="2" creationId="{B40C2900-181F-C452-C456-D92C7AB82028}"/>
          </ac:spMkLst>
        </pc:spChg>
        <pc:spChg chg="mod">
          <ac:chgData name="Shailee Upadhayay" userId="556280587117f9d7" providerId="LiveId" clId="{2AF9437B-2EE2-4979-AC18-B991236661FB}" dt="2023-02-13T16:20:09.593" v="211" actId="14100"/>
          <ac:spMkLst>
            <pc:docMk/>
            <pc:sldMk cId="2713192230" sldId="266"/>
            <ac:spMk id="3" creationId="{612FEBC4-818B-78FC-9DB7-560A4006BC89}"/>
          </ac:spMkLst>
        </pc:spChg>
      </pc:sldChg>
      <pc:sldChg chg="modSp new mod">
        <pc:chgData name="Shailee Upadhayay" userId="556280587117f9d7" providerId="LiveId" clId="{2AF9437B-2EE2-4979-AC18-B991236661FB}" dt="2023-02-13T16:18:55.309" v="205"/>
        <pc:sldMkLst>
          <pc:docMk/>
          <pc:sldMk cId="2406132360" sldId="267"/>
        </pc:sldMkLst>
        <pc:spChg chg="mod">
          <ac:chgData name="Shailee Upadhayay" userId="556280587117f9d7" providerId="LiveId" clId="{2AF9437B-2EE2-4979-AC18-B991236661FB}" dt="2023-02-13T16:18:55.309" v="205"/>
          <ac:spMkLst>
            <pc:docMk/>
            <pc:sldMk cId="2406132360" sldId="267"/>
            <ac:spMk id="2" creationId="{CF5624F1-5FCB-741F-AD00-824024F61308}"/>
          </ac:spMkLst>
        </pc:spChg>
        <pc:spChg chg="mod">
          <ac:chgData name="Shailee Upadhayay" userId="556280587117f9d7" providerId="LiveId" clId="{2AF9437B-2EE2-4979-AC18-B991236661FB}" dt="2023-02-13T16:18:55.309" v="205"/>
          <ac:spMkLst>
            <pc:docMk/>
            <pc:sldMk cId="2406132360" sldId="267"/>
            <ac:spMk id="3" creationId="{919B2B2D-B37F-B714-7BC8-3132BC878AEE}"/>
          </ac:spMkLst>
        </pc:spChg>
      </pc:sldChg>
      <pc:sldChg chg="modSp new mod">
        <pc:chgData name="Shailee Upadhayay" userId="556280587117f9d7" providerId="LiveId" clId="{2AF9437B-2EE2-4979-AC18-B991236661FB}" dt="2023-02-13T16:18:55.309" v="205"/>
        <pc:sldMkLst>
          <pc:docMk/>
          <pc:sldMk cId="230617135" sldId="268"/>
        </pc:sldMkLst>
        <pc:spChg chg="mod">
          <ac:chgData name="Shailee Upadhayay" userId="556280587117f9d7" providerId="LiveId" clId="{2AF9437B-2EE2-4979-AC18-B991236661FB}" dt="2023-02-13T16:18:55.309" v="205"/>
          <ac:spMkLst>
            <pc:docMk/>
            <pc:sldMk cId="230617135" sldId="268"/>
            <ac:spMk id="2" creationId="{97714671-D258-D4A7-5BDA-7319DAB0191E}"/>
          </ac:spMkLst>
        </pc:spChg>
        <pc:spChg chg="mod">
          <ac:chgData name="Shailee Upadhayay" userId="556280587117f9d7" providerId="LiveId" clId="{2AF9437B-2EE2-4979-AC18-B991236661FB}" dt="2023-02-13T16:18:55.309" v="205"/>
          <ac:spMkLst>
            <pc:docMk/>
            <pc:sldMk cId="230617135" sldId="268"/>
            <ac:spMk id="3" creationId="{F194D2AF-77AD-3854-EDB4-34A49ECC64AF}"/>
          </ac:spMkLst>
        </pc:spChg>
      </pc:sldChg>
      <pc:sldChg chg="addSp delSp modSp new mod ord">
        <pc:chgData name="Shailee Upadhayay" userId="556280587117f9d7" providerId="LiveId" clId="{2AF9437B-2EE2-4979-AC18-B991236661FB}" dt="2023-02-13T16:25:26.080" v="228"/>
        <pc:sldMkLst>
          <pc:docMk/>
          <pc:sldMk cId="14240338" sldId="269"/>
        </pc:sldMkLst>
        <pc:spChg chg="del">
          <ac:chgData name="Shailee Upadhayay" userId="556280587117f9d7" providerId="LiveId" clId="{2AF9437B-2EE2-4979-AC18-B991236661FB}" dt="2023-02-13T16:24:35.867" v="217" actId="931"/>
          <ac:spMkLst>
            <pc:docMk/>
            <pc:sldMk cId="14240338" sldId="269"/>
            <ac:spMk id="3" creationId="{0526EE36-4AB2-B0D7-9ECD-673CF9D3B5EA}"/>
          </ac:spMkLst>
        </pc:spChg>
        <pc:picChg chg="add mod">
          <ac:chgData name="Shailee Upadhayay" userId="556280587117f9d7" providerId="LiveId" clId="{2AF9437B-2EE2-4979-AC18-B991236661FB}" dt="2023-02-13T16:24:53.420" v="222" actId="1076"/>
          <ac:picMkLst>
            <pc:docMk/>
            <pc:sldMk cId="14240338" sldId="269"/>
            <ac:picMk id="5" creationId="{64AAC82E-A049-8765-F827-DA3B53036F23}"/>
          </ac:picMkLst>
        </pc:picChg>
      </pc:sldChg>
      <pc:sldChg chg="addSp delSp modSp new del">
        <pc:chgData name="Shailee Upadhayay" userId="556280587117f9d7" providerId="LiveId" clId="{2AF9437B-2EE2-4979-AC18-B991236661FB}" dt="2023-02-13T16:30:34.583" v="248" actId="680"/>
        <pc:sldMkLst>
          <pc:docMk/>
          <pc:sldMk cId="892438418" sldId="270"/>
        </pc:sldMkLst>
        <pc:picChg chg="add del mod">
          <ac:chgData name="Shailee Upadhayay" userId="556280587117f9d7" providerId="LiveId" clId="{2AF9437B-2EE2-4979-AC18-B991236661FB}" dt="2023-02-13T16:30:33.112" v="247"/>
          <ac:picMkLst>
            <pc:docMk/>
            <pc:sldMk cId="892438418" sldId="270"/>
            <ac:picMk id="1026" creationId="{95A02EEC-7990-0744-ED31-3808717E288A}"/>
          </ac:picMkLst>
        </pc:picChg>
      </pc:sldChg>
      <pc:sldChg chg="addSp delSp modSp new del ord">
        <pc:chgData name="Shailee Upadhayay" userId="556280587117f9d7" providerId="LiveId" clId="{2AF9437B-2EE2-4979-AC18-B991236661FB}" dt="2023-02-13T16:29:48.241" v="236" actId="2696"/>
        <pc:sldMkLst>
          <pc:docMk/>
          <pc:sldMk cId="1788996035" sldId="270"/>
        </pc:sldMkLst>
        <pc:spChg chg="add del">
          <ac:chgData name="Shailee Upadhayay" userId="556280587117f9d7" providerId="LiveId" clId="{2AF9437B-2EE2-4979-AC18-B991236661FB}" dt="2023-02-13T16:27:52.611" v="233" actId="931"/>
          <ac:spMkLst>
            <pc:docMk/>
            <pc:sldMk cId="1788996035" sldId="270"/>
            <ac:spMk id="3" creationId="{390F92A6-AA0D-F8B8-7520-045A52A31E0F}"/>
          </ac:spMkLst>
        </pc:spChg>
        <pc:picChg chg="add del mod">
          <ac:chgData name="Shailee Upadhayay" userId="556280587117f9d7" providerId="LiveId" clId="{2AF9437B-2EE2-4979-AC18-B991236661FB}" dt="2023-02-13T16:27:52.611" v="233" actId="931"/>
          <ac:picMkLst>
            <pc:docMk/>
            <pc:sldMk cId="1788996035" sldId="270"/>
            <ac:picMk id="5" creationId="{6C596363-AFB5-A3DC-F7A3-88792026C584}"/>
          </ac:picMkLst>
        </pc:picChg>
      </pc:sldChg>
      <pc:sldChg chg="addSp modSp new del ord">
        <pc:chgData name="Shailee Upadhayay" userId="556280587117f9d7" providerId="LiveId" clId="{2AF9437B-2EE2-4979-AC18-B991236661FB}" dt="2023-02-13T16:32:46.448" v="262" actId="2696"/>
        <pc:sldMkLst>
          <pc:docMk/>
          <pc:sldMk cId="2746808223" sldId="270"/>
        </pc:sldMkLst>
        <pc:picChg chg="add mod">
          <ac:chgData name="Shailee Upadhayay" userId="556280587117f9d7" providerId="LiveId" clId="{2AF9437B-2EE2-4979-AC18-B991236661FB}" dt="2023-02-13T16:32:16.804" v="253" actId="14100"/>
          <ac:picMkLst>
            <pc:docMk/>
            <pc:sldMk cId="2746808223" sldId="270"/>
            <ac:picMk id="2050" creationId="{694FBC24-D225-AB53-ED2B-AA67AD57F447}"/>
          </ac:picMkLst>
        </pc:picChg>
      </pc:sldChg>
    </pc:docChg>
  </pc:docChgLst>
  <pc:docChgLst>
    <pc:chgData name="Shailee Upadhayay" userId="556280587117f9d7" providerId="LiveId" clId="{48DBA495-65CE-45DC-AF84-5199B903E028}"/>
    <pc:docChg chg="addSld delSld modSld sldOrd">
      <pc:chgData name="Shailee Upadhayay" userId="556280587117f9d7" providerId="LiveId" clId="{48DBA495-65CE-45DC-AF84-5199B903E028}" dt="2023-03-09T08:42:48.141" v="23" actId="2696"/>
      <pc:docMkLst>
        <pc:docMk/>
      </pc:docMkLst>
      <pc:sldChg chg="del">
        <pc:chgData name="Shailee Upadhayay" userId="556280587117f9d7" providerId="LiveId" clId="{48DBA495-65CE-45DC-AF84-5199B903E028}" dt="2023-03-09T08:35:14.529" v="13" actId="2696"/>
        <pc:sldMkLst>
          <pc:docMk/>
          <pc:sldMk cId="2499713727" sldId="261"/>
        </pc:sldMkLst>
      </pc:sldChg>
      <pc:sldChg chg="del">
        <pc:chgData name="Shailee Upadhayay" userId="556280587117f9d7" providerId="LiveId" clId="{48DBA495-65CE-45DC-AF84-5199B903E028}" dt="2023-03-09T08:35:50.302" v="15" actId="2696"/>
        <pc:sldMkLst>
          <pc:docMk/>
          <pc:sldMk cId="1510833643" sldId="262"/>
        </pc:sldMkLst>
      </pc:sldChg>
      <pc:sldChg chg="del ord">
        <pc:chgData name="Shailee Upadhayay" userId="556280587117f9d7" providerId="LiveId" clId="{48DBA495-65CE-45DC-AF84-5199B903E028}" dt="2023-03-09T08:41:11.040" v="18" actId="2696"/>
        <pc:sldMkLst>
          <pc:docMk/>
          <pc:sldMk cId="1295054877" sldId="263"/>
        </pc:sldMkLst>
      </pc:sldChg>
      <pc:sldChg chg="del">
        <pc:chgData name="Shailee Upadhayay" userId="556280587117f9d7" providerId="LiveId" clId="{48DBA495-65CE-45DC-AF84-5199B903E028}" dt="2023-03-09T08:41:47.026" v="19" actId="2696"/>
        <pc:sldMkLst>
          <pc:docMk/>
          <pc:sldMk cId="1324132622" sldId="264"/>
        </pc:sldMkLst>
      </pc:sldChg>
      <pc:sldChg chg="del">
        <pc:chgData name="Shailee Upadhayay" userId="556280587117f9d7" providerId="LiveId" clId="{48DBA495-65CE-45DC-AF84-5199B903E028}" dt="2023-03-09T08:41:59.994" v="20" actId="2696"/>
        <pc:sldMkLst>
          <pc:docMk/>
          <pc:sldMk cId="2597951179" sldId="265"/>
        </pc:sldMkLst>
      </pc:sldChg>
      <pc:sldChg chg="del">
        <pc:chgData name="Shailee Upadhayay" userId="556280587117f9d7" providerId="LiveId" clId="{48DBA495-65CE-45DC-AF84-5199B903E028}" dt="2023-03-09T08:42:13.160" v="21" actId="2696"/>
        <pc:sldMkLst>
          <pc:docMk/>
          <pc:sldMk cId="2713192230" sldId="266"/>
        </pc:sldMkLst>
      </pc:sldChg>
      <pc:sldChg chg="del">
        <pc:chgData name="Shailee Upadhayay" userId="556280587117f9d7" providerId="LiveId" clId="{48DBA495-65CE-45DC-AF84-5199B903E028}" dt="2023-03-09T08:42:28.417" v="22" actId="2696"/>
        <pc:sldMkLst>
          <pc:docMk/>
          <pc:sldMk cId="2406132360" sldId="267"/>
        </pc:sldMkLst>
      </pc:sldChg>
      <pc:sldChg chg="del">
        <pc:chgData name="Shailee Upadhayay" userId="556280587117f9d7" providerId="LiveId" clId="{48DBA495-65CE-45DC-AF84-5199B903E028}" dt="2023-03-09T08:42:48.141" v="23" actId="2696"/>
        <pc:sldMkLst>
          <pc:docMk/>
          <pc:sldMk cId="230617135" sldId="268"/>
        </pc:sldMkLst>
      </pc:sldChg>
      <pc:sldChg chg="del">
        <pc:chgData name="Shailee Upadhayay" userId="556280587117f9d7" providerId="LiveId" clId="{48DBA495-65CE-45DC-AF84-5199B903E028}" dt="2023-03-09T08:35:36.863" v="14" actId="2696"/>
        <pc:sldMkLst>
          <pc:docMk/>
          <pc:sldMk cId="14240338" sldId="269"/>
        </pc:sldMkLst>
      </pc:sldChg>
      <pc:sldChg chg="modSp new mod">
        <pc:chgData name="Shailee Upadhayay" userId="556280587117f9d7" providerId="LiveId" clId="{48DBA495-65CE-45DC-AF84-5199B903E028}" dt="2023-03-09T08:33:00.865" v="12" actId="122"/>
        <pc:sldMkLst>
          <pc:docMk/>
          <pc:sldMk cId="2844290173" sldId="270"/>
        </pc:sldMkLst>
        <pc:spChg chg="mod">
          <ac:chgData name="Shailee Upadhayay" userId="556280587117f9d7" providerId="LiveId" clId="{48DBA495-65CE-45DC-AF84-5199B903E028}" dt="2023-03-09T08:33:00.865" v="12" actId="122"/>
          <ac:spMkLst>
            <pc:docMk/>
            <pc:sldMk cId="2844290173" sldId="270"/>
            <ac:spMk id="3" creationId="{B9E717F8-C093-7953-7037-9F1C500F99C2}"/>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D43C256-CE8D-4000-9A75-4A7EAD8A0974}"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9A03A3-9C7D-4FD1-9487-0D7221ABB2A6}" type="slidenum">
              <a:rPr lang="en-IN" smtClean="0"/>
              <a:t>‹#›</a:t>
            </a:fld>
            <a:endParaRPr lang="en-IN"/>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3480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3C256-CE8D-4000-9A75-4A7EAD8A0974}"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9A03A3-9C7D-4FD1-9487-0D7221ABB2A6}" type="slidenum">
              <a:rPr lang="en-IN" smtClean="0"/>
              <a:t>‹#›</a:t>
            </a:fld>
            <a:endParaRPr lang="en-IN"/>
          </a:p>
        </p:txBody>
      </p:sp>
    </p:spTree>
    <p:extLst>
      <p:ext uri="{BB962C8B-B14F-4D97-AF65-F5344CB8AC3E}">
        <p14:creationId xmlns:p14="http://schemas.microsoft.com/office/powerpoint/2010/main" val="125250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3C256-CE8D-4000-9A75-4A7EAD8A0974}"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9A03A3-9C7D-4FD1-9487-0D7221ABB2A6}"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02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3C256-CE8D-4000-9A75-4A7EAD8A0974}"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9A03A3-9C7D-4FD1-9487-0D7221ABB2A6}" type="slidenum">
              <a:rPr lang="en-IN" smtClean="0"/>
              <a:t>‹#›</a:t>
            </a:fld>
            <a:endParaRPr lang="en-IN"/>
          </a:p>
        </p:txBody>
      </p:sp>
    </p:spTree>
    <p:extLst>
      <p:ext uri="{BB962C8B-B14F-4D97-AF65-F5344CB8AC3E}">
        <p14:creationId xmlns:p14="http://schemas.microsoft.com/office/powerpoint/2010/main" val="251477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3C256-CE8D-4000-9A75-4A7EAD8A0974}"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9A03A3-9C7D-4FD1-9487-0D7221ABB2A6}" type="slidenum">
              <a:rPr lang="en-IN" smtClean="0"/>
              <a:t>‹#›</a:t>
            </a:fld>
            <a:endParaRPr lang="en-IN"/>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4267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43C256-CE8D-4000-9A75-4A7EAD8A0974}"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9A03A3-9C7D-4FD1-9487-0D7221ABB2A6}" type="slidenum">
              <a:rPr lang="en-IN" smtClean="0"/>
              <a:t>‹#›</a:t>
            </a:fld>
            <a:endParaRPr lang="en-IN"/>
          </a:p>
        </p:txBody>
      </p:sp>
    </p:spTree>
    <p:extLst>
      <p:ext uri="{BB962C8B-B14F-4D97-AF65-F5344CB8AC3E}">
        <p14:creationId xmlns:p14="http://schemas.microsoft.com/office/powerpoint/2010/main" val="2490145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43C256-CE8D-4000-9A75-4A7EAD8A0974}" type="datetimeFigureOut">
              <a:rPr lang="en-IN" smtClean="0"/>
              <a:t>09-03-2023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9A03A3-9C7D-4FD1-9487-0D7221ABB2A6}" type="slidenum">
              <a:rPr lang="en-IN" smtClean="0"/>
              <a:t>‹#›</a:t>
            </a:fld>
            <a:endParaRPr lang="en-IN"/>
          </a:p>
        </p:txBody>
      </p:sp>
    </p:spTree>
    <p:extLst>
      <p:ext uri="{BB962C8B-B14F-4D97-AF65-F5344CB8AC3E}">
        <p14:creationId xmlns:p14="http://schemas.microsoft.com/office/powerpoint/2010/main" val="397419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43C256-CE8D-4000-9A75-4A7EAD8A0974}" type="datetimeFigureOut">
              <a:rPr lang="en-IN" smtClean="0"/>
              <a:t>09-03-2023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9A03A3-9C7D-4FD1-9487-0D7221ABB2A6}" type="slidenum">
              <a:rPr lang="en-IN" smtClean="0"/>
              <a:t>‹#›</a:t>
            </a:fld>
            <a:endParaRPr lang="en-IN"/>
          </a:p>
        </p:txBody>
      </p:sp>
    </p:spTree>
    <p:extLst>
      <p:ext uri="{BB962C8B-B14F-4D97-AF65-F5344CB8AC3E}">
        <p14:creationId xmlns:p14="http://schemas.microsoft.com/office/powerpoint/2010/main" val="385968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3C256-CE8D-4000-9A75-4A7EAD8A0974}" type="datetimeFigureOut">
              <a:rPr lang="en-IN" smtClean="0"/>
              <a:t>09-03-2023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99A03A3-9C7D-4FD1-9487-0D7221ABB2A6}" type="slidenum">
              <a:rPr lang="en-IN" smtClean="0"/>
              <a:t>‹#›</a:t>
            </a:fld>
            <a:endParaRPr lang="en-IN"/>
          </a:p>
        </p:txBody>
      </p:sp>
    </p:spTree>
    <p:extLst>
      <p:ext uri="{BB962C8B-B14F-4D97-AF65-F5344CB8AC3E}">
        <p14:creationId xmlns:p14="http://schemas.microsoft.com/office/powerpoint/2010/main" val="299148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43C256-CE8D-4000-9A75-4A7EAD8A0974}"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9A03A3-9C7D-4FD1-9487-0D7221ABB2A6}" type="slidenum">
              <a:rPr lang="en-IN" smtClean="0"/>
              <a:t>‹#›</a:t>
            </a:fld>
            <a:endParaRPr lang="en-IN"/>
          </a:p>
        </p:txBody>
      </p:sp>
    </p:spTree>
    <p:extLst>
      <p:ext uri="{BB962C8B-B14F-4D97-AF65-F5344CB8AC3E}">
        <p14:creationId xmlns:p14="http://schemas.microsoft.com/office/powerpoint/2010/main" val="121655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43C256-CE8D-4000-9A75-4A7EAD8A0974}"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9A03A3-9C7D-4FD1-9487-0D7221ABB2A6}"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7221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D43C256-CE8D-4000-9A75-4A7EAD8A0974}" type="datetimeFigureOut">
              <a:rPr lang="en-IN" smtClean="0"/>
              <a:t>09-03-2023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99A03A3-9C7D-4FD1-9487-0D7221ABB2A6}" type="slidenum">
              <a:rPr lang="en-IN" smtClean="0"/>
              <a:t>‹#›</a:t>
            </a:fld>
            <a:endParaRPr lang="en-IN"/>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47167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DB1D-639A-3994-CD65-C5B8DE066FCD}"/>
              </a:ext>
            </a:extLst>
          </p:cNvPr>
          <p:cNvSpPr>
            <a:spLocks noGrp="1"/>
          </p:cNvSpPr>
          <p:nvPr>
            <p:ph type="ctrTitle"/>
          </p:nvPr>
        </p:nvSpPr>
        <p:spPr/>
        <p:txBody>
          <a:bodyPr>
            <a:normAutofit/>
          </a:bodyPr>
          <a:lstStyle/>
          <a:p>
            <a:r>
              <a:rPr lang="en-US" b="1" dirty="0">
                <a:latin typeface="Algerian" panose="04020705040A02060702" pitchFamily="82" charset="0"/>
              </a:rPr>
              <a:t>BALANCE OF PAYMENT</a:t>
            </a:r>
            <a:br>
              <a:rPr lang="en-US" b="1" dirty="0">
                <a:latin typeface="Algerian" panose="04020705040A02060702" pitchFamily="82" charset="0"/>
              </a:rPr>
            </a:br>
            <a:r>
              <a:rPr lang="en-US" b="1" dirty="0">
                <a:latin typeface="Algerian" panose="04020705040A02060702" pitchFamily="82" charset="0"/>
              </a:rPr>
              <a:t>               (BOP)</a:t>
            </a:r>
            <a:endParaRPr lang="en-IN" b="1" dirty="0">
              <a:latin typeface="Algerian" panose="04020705040A02060702" pitchFamily="82" charset="0"/>
            </a:endParaRPr>
          </a:p>
        </p:txBody>
      </p:sp>
      <p:sp>
        <p:nvSpPr>
          <p:cNvPr id="3" name="Subtitle 2">
            <a:extLst>
              <a:ext uri="{FF2B5EF4-FFF2-40B4-BE49-F238E27FC236}">
                <a16:creationId xmlns:a16="http://schemas.microsoft.com/office/drawing/2014/main" id="{7130D341-0DBC-AF6F-4016-7ABF7868B32C}"/>
              </a:ext>
            </a:extLst>
          </p:cNvPr>
          <p:cNvSpPr>
            <a:spLocks noGrp="1"/>
          </p:cNvSpPr>
          <p:nvPr>
            <p:ph type="subTitle" idx="1"/>
          </p:nvPr>
        </p:nvSpPr>
        <p:spPr/>
        <p:txBody>
          <a:bodyPr/>
          <a:lstStyle/>
          <a:p>
            <a:endParaRPr lang="en-IN"/>
          </a:p>
        </p:txBody>
      </p:sp>
      <p:pic>
        <p:nvPicPr>
          <p:cNvPr id="3074" name="Picture 2" descr="Balance of payments concept hi-res stock photography and images - Alamy">
            <a:extLst>
              <a:ext uri="{FF2B5EF4-FFF2-40B4-BE49-F238E27FC236}">
                <a16:creationId xmlns:a16="http://schemas.microsoft.com/office/drawing/2014/main" id="{F35B69B3-9EAD-435D-BBAA-4CD18594E3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4512669"/>
            <a:ext cx="3200399" cy="2345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37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BD645-DF3F-11D5-3D28-F7FD6774C197}"/>
              </a:ext>
            </a:extLst>
          </p:cNvPr>
          <p:cNvSpPr>
            <a:spLocks noGrp="1"/>
          </p:cNvSpPr>
          <p:nvPr>
            <p:ph type="title"/>
          </p:nvPr>
        </p:nvSpPr>
        <p:spPr/>
        <p:txBody>
          <a:bodyPr>
            <a:normAutofit/>
          </a:bodyPr>
          <a:lstStyle/>
          <a:p>
            <a:r>
              <a:rPr lang="en-US" sz="3600" dirty="0">
                <a:latin typeface="Stencil" panose="040409050D0802020404" pitchFamily="82" charset="0"/>
              </a:rPr>
              <a:t>A country has to deal with other countries in respect of the following:</a:t>
            </a:r>
            <a:endParaRPr lang="en-IN" sz="3600" dirty="0">
              <a:latin typeface="Stencil" panose="040409050D0802020404" pitchFamily="82" charset="0"/>
            </a:endParaRPr>
          </a:p>
        </p:txBody>
      </p:sp>
      <p:sp>
        <p:nvSpPr>
          <p:cNvPr id="3" name="Content Placeholder 2">
            <a:extLst>
              <a:ext uri="{FF2B5EF4-FFF2-40B4-BE49-F238E27FC236}">
                <a16:creationId xmlns:a16="http://schemas.microsoft.com/office/drawing/2014/main" id="{EF50281D-28B4-B754-4721-8753576DCD8F}"/>
              </a:ext>
            </a:extLst>
          </p:cNvPr>
          <p:cNvSpPr>
            <a:spLocks noGrp="1"/>
          </p:cNvSpPr>
          <p:nvPr>
            <p:ph idx="1"/>
          </p:nvPr>
        </p:nvSpPr>
        <p:spPr/>
        <p:txBody>
          <a:bodyPr>
            <a:normAutofit/>
          </a:bodyPr>
          <a:lstStyle/>
          <a:p>
            <a:pPr algn="jus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Visible items which include all types of physical goods exported and imported. </a:t>
            </a:r>
          </a:p>
          <a:p>
            <a:pPr algn="jus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Invisible items which include all those services whose export and import are not visible. e.g. transport services, medical services etc.</a:t>
            </a:r>
          </a:p>
          <a:p>
            <a:pPr algn="jus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Capital transfers which are concerned with capital receipts and capital payment.</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37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A69A7-AEE1-1877-3F4C-368CC80F06F0}"/>
              </a:ext>
            </a:extLst>
          </p:cNvPr>
          <p:cNvSpPr>
            <a:spLocks noGrp="1"/>
          </p:cNvSpPr>
          <p:nvPr>
            <p:ph type="title"/>
          </p:nvPr>
        </p:nvSpPr>
        <p:spPr/>
        <p:txBody>
          <a:bodyPr/>
          <a:lstStyle/>
          <a:p>
            <a:r>
              <a:rPr lang="en-IN" dirty="0">
                <a:latin typeface="Stencil" panose="040409050D0802020404" pitchFamily="82" charset="0"/>
              </a:rPr>
              <a:t>Balance of Payments</a:t>
            </a:r>
          </a:p>
        </p:txBody>
      </p:sp>
      <p:sp>
        <p:nvSpPr>
          <p:cNvPr id="3" name="Content Placeholder 2">
            <a:extLst>
              <a:ext uri="{FF2B5EF4-FFF2-40B4-BE49-F238E27FC236}">
                <a16:creationId xmlns:a16="http://schemas.microsoft.com/office/drawing/2014/main" id="{EC794733-CA6D-16A2-7D9A-7E050C29AB56}"/>
              </a:ext>
            </a:extLst>
          </p:cNvPr>
          <p:cNvSpPr>
            <a:spLocks noGrp="1"/>
          </p:cNvSpPr>
          <p:nvPr>
            <p:ph idx="1"/>
          </p:nvPr>
        </p:nvSpPr>
        <p:spPr>
          <a:xfrm>
            <a:off x="1154954" y="2379306"/>
            <a:ext cx="8825659" cy="3640494"/>
          </a:xfrm>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According to Kindle Berger, </a:t>
            </a:r>
            <a:r>
              <a:rPr lang="en-US" sz="2000" dirty="0">
                <a:latin typeface="Times New Roman" panose="02020603050405020304" pitchFamily="18" charset="0"/>
                <a:cs typeface="Times New Roman" panose="02020603050405020304" pitchFamily="18" charset="0"/>
              </a:rPr>
              <a:t>"The balance of payments of a country is a systematic record of all economic transactions between the residents of the reporting country and residents of foreign countries during a given period of time". </a:t>
            </a:r>
          </a:p>
          <a:p>
            <a:pPr marL="0" indent="0" algn="just">
              <a:buNone/>
            </a:pPr>
            <a:r>
              <a:rPr lang="en-US" sz="2000" dirty="0">
                <a:latin typeface="Times New Roman" panose="02020603050405020304" pitchFamily="18" charset="0"/>
                <a:cs typeface="Times New Roman" panose="02020603050405020304" pitchFamily="18" charset="0"/>
              </a:rPr>
              <a:t>It is a double entry system of record of all economic transactions between the residents of the country and the rest of the world carried out in a specific period of time when we say “a country’s balance of payments” we are referring to the transactions of its citizens and government.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7006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2C435-58C9-E8E1-1ECC-67928699358A}"/>
              </a:ext>
            </a:extLst>
          </p:cNvPr>
          <p:cNvSpPr>
            <a:spLocks noGrp="1"/>
          </p:cNvSpPr>
          <p:nvPr>
            <p:ph type="title"/>
          </p:nvPr>
        </p:nvSpPr>
        <p:spPr/>
        <p:txBody>
          <a:bodyPr/>
          <a:lstStyle/>
          <a:p>
            <a:r>
              <a:rPr lang="en-IN" dirty="0">
                <a:latin typeface="Stencil" panose="040409050D0802020404" pitchFamily="82" charset="0"/>
              </a:rPr>
              <a:t>Definition</a:t>
            </a:r>
          </a:p>
        </p:txBody>
      </p:sp>
      <p:sp>
        <p:nvSpPr>
          <p:cNvPr id="3" name="Content Placeholder 2">
            <a:extLst>
              <a:ext uri="{FF2B5EF4-FFF2-40B4-BE49-F238E27FC236}">
                <a16:creationId xmlns:a16="http://schemas.microsoft.com/office/drawing/2014/main" id="{C709A0EA-F2F2-E084-742A-4E8F726275D2}"/>
              </a:ext>
            </a:extLst>
          </p:cNvPr>
          <p:cNvSpPr>
            <a:spLocks noGrp="1"/>
          </p:cNvSpPr>
          <p:nvPr>
            <p:ph idx="1"/>
          </p:nvPr>
        </p:nvSpPr>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The balance of payments of a country is a systematic record of all economic transactions between the residents of a country and the rest of the world. It presents a classified record of all receipts on account of goods exported, services rendered and capital received by residents and payments made by them on account of goods imported and services received from the capital transferred to non-residents or foreigners. - </a:t>
            </a:r>
            <a:r>
              <a:rPr lang="en-US" sz="2400" b="1" dirty="0">
                <a:latin typeface="Times New Roman" panose="02020603050405020304" pitchFamily="18" charset="0"/>
                <a:cs typeface="Times New Roman" panose="02020603050405020304" pitchFamily="18" charset="0"/>
              </a:rPr>
              <a:t>Reserve Bank of India</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079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AF45-8763-DC27-B371-6740F3023208}"/>
              </a:ext>
            </a:extLst>
          </p:cNvPr>
          <p:cNvSpPr>
            <a:spLocks noGrp="1"/>
          </p:cNvSpPr>
          <p:nvPr>
            <p:ph type="title"/>
          </p:nvPr>
        </p:nvSpPr>
        <p:spPr/>
        <p:txBody>
          <a:bodyPr/>
          <a:lstStyle/>
          <a:p>
            <a:r>
              <a:rPr lang="en-IN" dirty="0">
                <a:latin typeface="Stencil" panose="040409050D0802020404" pitchFamily="82" charset="0"/>
              </a:rPr>
              <a:t>Features</a:t>
            </a:r>
          </a:p>
        </p:txBody>
      </p:sp>
      <p:sp>
        <p:nvSpPr>
          <p:cNvPr id="3" name="Content Placeholder 2">
            <a:extLst>
              <a:ext uri="{FF2B5EF4-FFF2-40B4-BE49-F238E27FC236}">
                <a16:creationId xmlns:a16="http://schemas.microsoft.com/office/drawing/2014/main" id="{066ACB48-E0B8-0FDB-10CB-F7E7D06DF5B9}"/>
              </a:ext>
            </a:extLst>
          </p:cNvPr>
          <p:cNvSpPr>
            <a:spLocks noGrp="1"/>
          </p:cNvSpPr>
          <p:nvPr>
            <p:ph idx="1"/>
          </p:nvPr>
        </p:nvSpPr>
        <p:spPr/>
        <p:txBody>
          <a:bodyPr>
            <a:normAutofit/>
          </a:bodyPr>
          <a:lstStyle/>
          <a:p>
            <a:pPr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It is a systematic record of all economic transactions between one country and the rest of the world. </a:t>
            </a:r>
          </a:p>
          <a:p>
            <a:pPr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It includes all transactions, visible as well as invisible. </a:t>
            </a:r>
          </a:p>
          <a:p>
            <a:pPr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It relates to a period of time. Generally, it is an annual statement. </a:t>
            </a:r>
          </a:p>
          <a:p>
            <a:pPr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It adopts a double-entry book-keeping system. It has two sides: credit side and debit side. Receipts are recorded on the credit side and payments on the debit side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808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CD95D-CB5E-BEA1-533C-048D4C34970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9E717F8-C093-7953-7037-9F1C500F99C2}"/>
              </a:ext>
            </a:extLst>
          </p:cNvPr>
          <p:cNvSpPr>
            <a:spLocks noGrp="1"/>
          </p:cNvSpPr>
          <p:nvPr>
            <p:ph idx="1"/>
          </p:nvPr>
        </p:nvSpPr>
        <p:spPr/>
        <p:txBody>
          <a:bodyPr>
            <a:normAutofit/>
          </a:bodyPr>
          <a:lstStyle/>
          <a:p>
            <a:pPr algn="ctr"/>
            <a:r>
              <a:rPr lang="en-US" sz="4400" dirty="0">
                <a:latin typeface="Algerian" panose="04020705040A02060702" pitchFamily="82" charset="0"/>
              </a:rPr>
              <a:t>THANK YOU</a:t>
            </a:r>
            <a:endParaRPr lang="en-IN" sz="4400" dirty="0">
              <a:latin typeface="Algerian" panose="04020705040A02060702" pitchFamily="82" charset="0"/>
            </a:endParaRPr>
          </a:p>
        </p:txBody>
      </p:sp>
    </p:spTree>
    <p:extLst>
      <p:ext uri="{BB962C8B-B14F-4D97-AF65-F5344CB8AC3E}">
        <p14:creationId xmlns:p14="http://schemas.microsoft.com/office/powerpoint/2010/main" val="28442901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153</TotalTime>
  <Words>327</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Algerian</vt:lpstr>
      <vt:lpstr>Stencil</vt:lpstr>
      <vt:lpstr>Times New Roman</vt:lpstr>
      <vt:lpstr>Tw Cen MT</vt:lpstr>
      <vt:lpstr>Tw Cen MT Condensed</vt:lpstr>
      <vt:lpstr>Wingdings</vt:lpstr>
      <vt:lpstr>Wingdings 3</vt:lpstr>
      <vt:lpstr>Integral</vt:lpstr>
      <vt:lpstr>BALANCE OF PAYMENT                (BOP)</vt:lpstr>
      <vt:lpstr>A country has to deal with other countries in respect of the following:</vt:lpstr>
      <vt:lpstr>Balance of Payments</vt:lpstr>
      <vt:lpstr>Definition</vt:lpstr>
      <vt:lpstr>Features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PAYMENT                (BOP)</dc:title>
  <dc:creator>Shailee Upadhayay</dc:creator>
  <cp:lastModifiedBy>Shailee Upadhayay</cp:lastModifiedBy>
  <cp:revision>1</cp:revision>
  <dcterms:created xsi:type="dcterms:W3CDTF">2023-02-13T09:15:45Z</dcterms:created>
  <dcterms:modified xsi:type="dcterms:W3CDTF">2023-03-09T08:42:58Z</dcterms:modified>
</cp:coreProperties>
</file>